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5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lfaSlabOne-regular.fntdata"/><Relationship Id="rId14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x="311700" y="595975"/>
            <a:ext cx="8520599" cy="1957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165823"/>
            <a:ext cx="8520599" cy="73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167925"/>
            <a:ext cx="8520599" cy="1980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2242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480550"/>
            <a:ext cx="8114399" cy="2445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490875"/>
            <a:ext cx="2807999" cy="307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10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265500" y="1375599"/>
            <a:ext cx="4045199" cy="1551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3800"/>
            </a:lvl1pPr>
            <a:lvl2pPr algn="ctr">
              <a:spcBef>
                <a:spcPts val="0"/>
              </a:spcBef>
              <a:buSzPct val="100000"/>
              <a:defRPr sz="3800"/>
            </a:lvl2pPr>
            <a:lvl3pPr algn="ctr">
              <a:spcBef>
                <a:spcPts val="0"/>
              </a:spcBef>
              <a:buSzPct val="100000"/>
              <a:defRPr sz="3800"/>
            </a:lvl3pPr>
            <a:lvl4pPr algn="ctr">
              <a:spcBef>
                <a:spcPts val="0"/>
              </a:spcBef>
              <a:buSzPct val="100000"/>
              <a:defRPr sz="3800"/>
            </a:lvl4pPr>
            <a:lvl5pPr algn="ctr">
              <a:spcBef>
                <a:spcPts val="0"/>
              </a:spcBef>
              <a:buSzPct val="100000"/>
              <a:defRPr sz="3800"/>
            </a:lvl5pPr>
            <a:lvl6pPr algn="ctr">
              <a:spcBef>
                <a:spcPts val="0"/>
              </a:spcBef>
              <a:buSzPct val="100000"/>
              <a:defRPr sz="3800"/>
            </a:lvl6pPr>
            <a:lvl7pPr algn="ctr">
              <a:spcBef>
                <a:spcPts val="0"/>
              </a:spcBef>
              <a:buSzPct val="100000"/>
              <a:defRPr sz="3800"/>
            </a:lvl7pPr>
            <a:lvl8pPr algn="ctr">
              <a:spcBef>
                <a:spcPts val="0"/>
              </a:spcBef>
              <a:buSzPct val="100000"/>
              <a:defRPr sz="3800"/>
            </a:lvl8pPr>
            <a:lvl9pPr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981125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Relationship Id="rId4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Relationship Id="rId4" Type="http://schemas.openxmlformats.org/officeDocument/2006/relationships/image" Target="../media/image05.jpg"/><Relationship Id="rId5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500" y="165450"/>
            <a:ext cx="8778350" cy="484969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>
            <p:ph type="ctrTitle"/>
          </p:nvPr>
        </p:nvSpPr>
        <p:spPr>
          <a:xfrm>
            <a:off x="311700" y="595975"/>
            <a:ext cx="8520599" cy="195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Currency of The U.A.E.</a:t>
            </a:r>
          </a:p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3165823"/>
            <a:ext cx="8520599" cy="73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800"/>
              <a:t>United Arab Emirates Dirham (Dhs. or AED)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1152475"/>
            <a:ext cx="8520599" cy="2537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A U.A.E Dirham can be divided up into…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/>
              <a:t>How many fils?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b="1" lang="en" sz="6000">
                <a:solidFill>
                  <a:schemeClr val="accent6"/>
                </a:solidFill>
              </a:rPr>
              <a:t>100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61275" y="3880100"/>
            <a:ext cx="8370899" cy="1098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4125" y="3690162"/>
            <a:ext cx="3505200" cy="13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Let's take a closer look.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Do you know the value of these coins?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Can You Identify what pictures are on these coins?</a:t>
            </a: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>
            <a:alphaModFix/>
          </a:blip>
          <a:srcRect b="5935" l="0" r="0" t="0"/>
          <a:stretch/>
        </p:blipFill>
        <p:spPr>
          <a:xfrm>
            <a:off x="6197125" y="445024"/>
            <a:ext cx="2543175" cy="169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6375" y="2373262"/>
            <a:ext cx="7059574" cy="262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about the banknotes?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400">
                <a:solidFill>
                  <a:schemeClr val="dk1"/>
                </a:solidFill>
              </a:rPr>
              <a:t>What pictures can you see on the banknotes?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852600"/>
            <a:ext cx="2623075" cy="220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5751" y="1852600"/>
            <a:ext cx="2623074" cy="2194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9801" y="1874851"/>
            <a:ext cx="2576533" cy="21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305900" y="4293425"/>
            <a:ext cx="8520599" cy="7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Are these bits of paper more valuable than the coins?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many combinations of notes and coins can we use to get the 57 Dhs needed to buy...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7511" y="2144475"/>
            <a:ext cx="6784701" cy="242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