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8" r:id="rId10"/>
    <p:sldId id="267" r:id="rId11"/>
    <p:sldId id="266" r:id="rId12"/>
    <p:sldId id="265" r:id="rId13"/>
    <p:sldId id="26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mccudubai.files.wordpress.com/2014/05/5ed25539-7459-4e33-9906-ccab2faed477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smccudubai.files.wordpress.com/2014/05/weighing-pearls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The pearl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642357"/>
            <a:ext cx="6400800" cy="1114499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The Jewel of Dubai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00" y="1107106"/>
            <a:ext cx="3729328" cy="353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0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035" y="1030309"/>
            <a:ext cx="6619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They would be at sea from mid-May to early September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/>
              <a:t>Men were inducted into the pearling business at age 9 - when they had to pry open oyster shells with knives to get to the pearl. Age 12 onwards, they began to dive.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Around </a:t>
            </a:r>
            <a:r>
              <a:rPr lang="en-US" sz="2800" b="1" dirty="0"/>
              <a:t>50, </a:t>
            </a:r>
            <a:r>
              <a:rPr lang="en-US" sz="2800" b="1" dirty="0" smtClean="0"/>
              <a:t>it</a:t>
            </a:r>
            <a:r>
              <a:rPr lang="en-US" sz="2800" b="1" dirty="0"/>
              <a:t> </a:t>
            </a:r>
            <a:r>
              <a:rPr lang="en-US" sz="2800" b="1" dirty="0" smtClean="0"/>
              <a:t>was </a:t>
            </a:r>
            <a:r>
              <a:rPr lang="en-US" sz="2800" b="1" dirty="0"/>
              <a:t>time to stop.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747" y="360608"/>
            <a:ext cx="4327946" cy="613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5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6670" y="502276"/>
            <a:ext cx="106765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Key Stage 1 Extension Activities</a:t>
            </a:r>
          </a:p>
          <a:p>
            <a:endParaRPr lang="en-US" sz="3200" b="1" dirty="0"/>
          </a:p>
          <a:p>
            <a:r>
              <a:rPr lang="en-US" sz="3200" b="1" dirty="0" smtClean="0"/>
              <a:t>a) Discuss what life was like on board a pearl diving dhow. Would you have worked on a dhow like this?</a:t>
            </a:r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b) Draw a picture which shows the process of pearl diving from start to finish and label it. </a:t>
            </a:r>
          </a:p>
          <a:p>
            <a:r>
              <a:rPr lang="en-US" sz="3200" b="1" dirty="0" smtClean="0"/>
              <a:t>Key words – dhow, nose clip, rope, pearl, jellyfish, trade, profit, season…)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6189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62886"/>
            <a:ext cx="102258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bg1"/>
                </a:solidFill>
              </a:rPr>
              <a:t>Key Stage 2 Extension Activities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800" b="1" dirty="0" smtClean="0"/>
              <a:t>Discuss what life would have been like for a 10 year old boy on board a pearl diving dhow.</a:t>
            </a:r>
          </a:p>
          <a:p>
            <a:endParaRPr lang="en-US" sz="2800" b="1" dirty="0"/>
          </a:p>
          <a:p>
            <a:r>
              <a:rPr lang="en-US" sz="2800" b="1" dirty="0" smtClean="0"/>
              <a:t>You are a 10 year old boy on board a dhow for your first pearl diving season. Write a short letter home describing your typical day on board.</a:t>
            </a:r>
          </a:p>
          <a:p>
            <a:endParaRPr lang="en-US" sz="2800" b="1" dirty="0"/>
          </a:p>
          <a:p>
            <a:r>
              <a:rPr lang="en-US" sz="2800" b="1" dirty="0" smtClean="0"/>
              <a:t>Draw a picture showing the process of gathering pearls from the Gulf waters. Label important areas.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6579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094704"/>
            <a:ext cx="8409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Vocabulary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Dhow		nose clip    	net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Diver	      	pearl		      rope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Shell		       season		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Meflaga</a:t>
            </a:r>
            <a:r>
              <a:rPr lang="en-US" sz="2800" dirty="0" smtClean="0"/>
              <a:t>	        merchant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5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518" y="772733"/>
            <a:ext cx="810081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One of the earliest industries from the Emirates started from the sea.</a:t>
            </a:r>
          </a:p>
          <a:p>
            <a:endParaRPr lang="en-US" sz="2800" b="1" dirty="0"/>
          </a:p>
          <a:p>
            <a:r>
              <a:rPr lang="en-US" sz="2800" b="1" dirty="0" smtClean="0"/>
              <a:t>The pearl or </a:t>
            </a:r>
            <a:r>
              <a:rPr lang="en-US" sz="2800" b="1" dirty="0" err="1" smtClean="0">
                <a:solidFill>
                  <a:schemeClr val="bg1"/>
                </a:solidFill>
              </a:rPr>
              <a:t>Qamashah</a:t>
            </a:r>
            <a:r>
              <a:rPr lang="en-US" sz="2800" b="1" dirty="0" smtClean="0"/>
              <a:t> industry was internationally recognized and many companies from around the world wanted pearls from the Emirates.</a:t>
            </a:r>
          </a:p>
          <a:p>
            <a:endParaRPr lang="en-US" sz="2800" b="1" dirty="0"/>
          </a:p>
          <a:p>
            <a:r>
              <a:rPr lang="en-US" sz="2800" b="1" dirty="0" smtClean="0"/>
              <a:t>The pearling industry started well before the discovery of oil.</a:t>
            </a:r>
            <a:endParaRPr lang="en-US" sz="2800" b="1" dirty="0"/>
          </a:p>
        </p:txBody>
      </p:sp>
      <p:pic>
        <p:nvPicPr>
          <p:cNvPr id="1026" name="Picture 2" descr="uae-55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116" y="3733854"/>
            <a:ext cx="3680854" cy="288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3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850006"/>
            <a:ext cx="79849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 is not clear exactly when the pearling industry started in this region but pearls have been discovered by archeologists dating back to well over 7000 years ago!</a:t>
            </a:r>
            <a:endParaRPr lang="en-US" sz="3200" b="1" dirty="0"/>
          </a:p>
        </p:txBody>
      </p:sp>
      <p:pic>
        <p:nvPicPr>
          <p:cNvPr id="2050" name="Picture 2" descr="5ed25539-7459-4e33-9906-ccab2faed47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71" y="3243985"/>
            <a:ext cx="6607757" cy="321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077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764" y="553792"/>
            <a:ext cx="10547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 the early 20</a:t>
            </a:r>
            <a:r>
              <a:rPr lang="en-US" sz="3200" b="1" baseline="30000" dirty="0" smtClean="0"/>
              <a:t>th</a:t>
            </a:r>
            <a:r>
              <a:rPr lang="en-US" sz="3200" b="1" dirty="0" smtClean="0"/>
              <a:t> century, </a:t>
            </a:r>
            <a:r>
              <a:rPr lang="en-US" sz="3200" b="1" dirty="0" smtClean="0">
                <a:solidFill>
                  <a:schemeClr val="bg1"/>
                </a:solidFill>
              </a:rPr>
              <a:t>69% </a:t>
            </a:r>
            <a:r>
              <a:rPr lang="en-US" sz="3200" b="1" dirty="0" smtClean="0"/>
              <a:t>of the population of Dubai was involved in the pearling industry!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2091944"/>
            <a:ext cx="6145368" cy="423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4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704" y="1056068"/>
            <a:ext cx="9968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What do you think life was like for pearl divers?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440" y="3219719"/>
            <a:ext cx="4428506" cy="331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2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945" y="309093"/>
            <a:ext cx="1045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Although the pearling industry offered potential wealth, it was also very dangerous for the divers, both physically and financially.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81" y="2382937"/>
            <a:ext cx="6214771" cy="41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9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6" y="515155"/>
            <a:ext cx="105091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Pearl divers worked from sunrise to sunset, wearing only a nose clip, leather finger protectors, a stone weight and occasionally a cotton suit to protect them from jellyfish.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7" r="15067"/>
          <a:stretch/>
        </p:blipFill>
        <p:spPr>
          <a:xfrm>
            <a:off x="497537" y="3039414"/>
            <a:ext cx="3353246" cy="351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2" y="3039414"/>
            <a:ext cx="6246732" cy="351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5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5915" y="1030310"/>
            <a:ext cx="103932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They would dive for 90 seconds, around 40 meters deep,</a:t>
            </a:r>
            <a:r>
              <a:rPr lang="en-US" sz="3200" b="1" i="1" dirty="0"/>
              <a:t> </a:t>
            </a:r>
            <a:r>
              <a:rPr lang="en-US" sz="3200" b="1" dirty="0"/>
              <a:t>and they would descend about 30 times in one day</a:t>
            </a:r>
            <a:r>
              <a:rPr lang="en-US" sz="3200" b="1" i="1" dirty="0"/>
              <a:t>, </a:t>
            </a:r>
            <a:r>
              <a:rPr lang="en-US" sz="3200" b="1" dirty="0"/>
              <a:t>and collect about 12 shells in each dive.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52" y="3492210"/>
            <a:ext cx="5390613" cy="3104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4" y="3493240"/>
            <a:ext cx="5257441" cy="31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337" y="321972"/>
            <a:ext cx="110243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Once back on the vessel they begin to open the oysters with the “</a:t>
            </a:r>
            <a:r>
              <a:rPr lang="en-US" sz="2800" b="1" dirty="0" err="1"/>
              <a:t>Meflaga</a:t>
            </a:r>
            <a:r>
              <a:rPr lang="en-US" sz="2800" b="1" dirty="0"/>
              <a:t>”, a curved knife specially designed to open and search for the pearl. 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If </a:t>
            </a:r>
            <a:r>
              <a:rPr lang="en-US" sz="2800" b="1" dirty="0"/>
              <a:t>a pearl were found it was given to the captain, who would keep it and negotiate with the merchant, waiting at the banks on dhows, and the diver would get a small share.</a:t>
            </a:r>
          </a:p>
        </p:txBody>
      </p:sp>
      <p:pic>
        <p:nvPicPr>
          <p:cNvPr id="3074" name="Picture 2" descr="weighing pear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495" y="3618964"/>
            <a:ext cx="5035640" cy="29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039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</TotalTime>
  <Words>444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Slice</vt:lpstr>
      <vt:lpstr>The pearl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pearl</dc:title>
  <dc:creator>Nicola Al Marzouqi</dc:creator>
  <cp:lastModifiedBy>Nicola Al Marzouqi</cp:lastModifiedBy>
  <cp:revision>12</cp:revision>
  <dcterms:created xsi:type="dcterms:W3CDTF">2016-01-09T15:50:27Z</dcterms:created>
  <dcterms:modified xsi:type="dcterms:W3CDTF">2016-01-09T17:39:06Z</dcterms:modified>
</cp:coreProperties>
</file>