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56" r:id="rId2"/>
    <p:sldId id="257" r:id="rId3"/>
    <p:sldId id="258" r:id="rId4"/>
    <p:sldId id="259" r:id="rId5"/>
    <p:sldId id="262" r:id="rId6"/>
    <p:sldId id="261" r:id="rId7"/>
    <p:sldId id="260" r:id="rId8"/>
    <p:sldId id="265" r:id="rId9"/>
    <p:sldId id="264"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51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30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182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10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626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1/22/2016</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51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84F64-32F6-45C5-931F-ADC1662401D0}" type="datetimeFigureOut">
              <a:rPr lang="en-US" smtClean="0"/>
              <a:t>1/22/2016</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295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15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3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2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45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2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74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1/22/2016</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56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1/22/2016</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943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1/22/2016</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16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1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1/22/2016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29535"/>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destination360.com/middle-east/united-arab-emirates/uae-tours"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Mosque – No Mystery</a:t>
            </a:r>
            <a:endParaRPr lang="en-US" dirty="0"/>
          </a:p>
        </p:txBody>
      </p:sp>
      <p:sp>
        <p:nvSpPr>
          <p:cNvPr id="3" name="Subtitle 2"/>
          <p:cNvSpPr>
            <a:spLocks noGrp="1"/>
          </p:cNvSpPr>
          <p:nvPr>
            <p:ph type="subTitle" idx="1"/>
          </p:nvPr>
        </p:nvSpPr>
        <p:spPr/>
        <p:txBody>
          <a:bodyPr/>
          <a:lstStyle/>
          <a:p>
            <a:r>
              <a:rPr lang="en-US" dirty="0" smtClean="0"/>
              <a:t>Looking at Two famous mosques in then UAE</a:t>
            </a:r>
            <a:endParaRPr lang="en-US" dirty="0"/>
          </a:p>
        </p:txBody>
      </p:sp>
    </p:spTree>
    <p:extLst>
      <p:ext uri="{BB962C8B-B14F-4D97-AF65-F5344CB8AC3E}">
        <p14:creationId xmlns:p14="http://schemas.microsoft.com/office/powerpoint/2010/main" val="366381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11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meirah M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18" y="455902"/>
            <a:ext cx="5032431" cy="4837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68981" y="1189998"/>
            <a:ext cx="5434885" cy="5232202"/>
          </a:xfrm>
          <a:prstGeom prst="rect">
            <a:avLst/>
          </a:prstGeom>
          <a:noFill/>
        </p:spPr>
        <p:txBody>
          <a:bodyPr wrap="square" rtlCol="0">
            <a:spAutoFit/>
          </a:bodyPr>
          <a:lstStyle/>
          <a:p>
            <a:r>
              <a:rPr lang="en-US" sz="2800" dirty="0" smtClean="0"/>
              <a:t>Jumeirah Mosque is one of the largest mosques in Dubai and one of the most photographed.</a:t>
            </a:r>
          </a:p>
          <a:p>
            <a:endParaRPr lang="en-US" sz="2800" dirty="0"/>
          </a:p>
          <a:p>
            <a:r>
              <a:rPr lang="en-US" sz="2800" dirty="0" smtClean="0"/>
              <a:t>It includes both a modern and traditional design. The pattern on the domes is a traditional design named Fatimid – seen in many mosques.</a:t>
            </a:r>
          </a:p>
          <a:p>
            <a:endParaRPr lang="en-US" dirty="0"/>
          </a:p>
          <a:p>
            <a:endParaRPr lang="en-US" dirty="0" smtClean="0"/>
          </a:p>
          <a:p>
            <a:endParaRPr lang="en-US" dirty="0"/>
          </a:p>
        </p:txBody>
      </p:sp>
    </p:spTree>
    <p:extLst>
      <p:ext uri="{BB962C8B-B14F-4D97-AF65-F5344CB8AC3E}">
        <p14:creationId xmlns:p14="http://schemas.microsoft.com/office/powerpoint/2010/main" val="47956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279" y="901521"/>
            <a:ext cx="7250806" cy="3139321"/>
          </a:xfrm>
          <a:prstGeom prst="rect">
            <a:avLst/>
          </a:prstGeom>
          <a:noFill/>
        </p:spPr>
        <p:txBody>
          <a:bodyPr wrap="square" rtlCol="0">
            <a:spAutoFit/>
          </a:bodyPr>
          <a:lstStyle/>
          <a:p>
            <a:r>
              <a:rPr lang="en-US"/>
              <a:t>Inside the mosque Muslims pray toward the Quibla wall inside Jumeirah Mosque Dubai. This wall always faces toward Mecca and is always the direction Muslims pray. The holiest location inside the mosque lies in the center of the prayer wall or Quibla and is called the Mihrab. This spot indicates which direction Mecca lies instructing the exact direction to pray toward. The third most important facet of Jumeirah Mosque Dubai is the Minbar. The Minbar sits on the right of the Mihrab. It is where the prayer leader, or imam, pronounces the holy Friday sermon. The Friday sermon touches on political, social and religious topics and is known as the khutba. </a:t>
            </a:r>
            <a:endParaRPr lang="en-US" dirty="0"/>
          </a:p>
        </p:txBody>
      </p:sp>
      <p:sp>
        <p:nvSpPr>
          <p:cNvPr id="5" name="TextBox 4"/>
          <p:cNvSpPr txBox="1"/>
          <p:nvPr/>
        </p:nvSpPr>
        <p:spPr>
          <a:xfrm>
            <a:off x="1043189" y="4391696"/>
            <a:ext cx="10702343" cy="2031325"/>
          </a:xfrm>
          <a:prstGeom prst="rect">
            <a:avLst/>
          </a:prstGeom>
          <a:noFill/>
        </p:spPr>
        <p:txBody>
          <a:bodyPr wrap="square" rtlCol="0">
            <a:spAutoFit/>
          </a:bodyPr>
          <a:lstStyle/>
          <a:p>
            <a:r>
              <a:rPr lang="en-US" b="1"/>
              <a:t>Qibla</a:t>
            </a:r>
            <a:r>
              <a:rPr lang="en-US"/>
              <a:t> wall of Jumeirah Mosque, the wall, which faces Mecca, as this is the direction (Qibla), which a Muslim has to face while he is praying.</a:t>
            </a:r>
          </a:p>
          <a:p>
            <a:r>
              <a:rPr lang="en-US" b="1"/>
              <a:t>Mihrab</a:t>
            </a:r>
            <a:r>
              <a:rPr lang="en-US"/>
              <a:t>, prayer niche in the center of the Qibla wall indicating the exact praying direction. It is also the `holiest’ place in the Jumeirah Mosque.</a:t>
            </a:r>
          </a:p>
          <a:p>
            <a:r>
              <a:rPr lang="en-US" b="1"/>
              <a:t>Minbar</a:t>
            </a:r>
            <a:r>
              <a:rPr lang="en-US"/>
              <a:t> in</a:t>
            </a:r>
            <a:r>
              <a:rPr lang="en-US" b="1"/>
              <a:t> </a:t>
            </a:r>
            <a:r>
              <a:rPr lang="en-US"/>
              <a:t>Jumeirah Mosque , a platform to the right of the Mihrab from where the `imam’, the one who leads the prayer, delivers the `khutba’, the Friday sermon, which can deal with religious, social and political subjects.</a:t>
            </a:r>
            <a:endParaRPr lang="en-US">
              <a:effectLst/>
            </a:endParaRPr>
          </a:p>
        </p:txBody>
      </p:sp>
    </p:spTree>
    <p:extLst>
      <p:ext uri="{BB962C8B-B14F-4D97-AF65-F5344CB8AC3E}">
        <p14:creationId xmlns:p14="http://schemas.microsoft.com/office/powerpoint/2010/main" val="420453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656823"/>
            <a:ext cx="9672034" cy="1754326"/>
          </a:xfrm>
          <a:prstGeom prst="rect">
            <a:avLst/>
          </a:prstGeom>
          <a:noFill/>
        </p:spPr>
        <p:txBody>
          <a:bodyPr wrap="square" rtlCol="0">
            <a:spAutoFit/>
          </a:bodyPr>
          <a:lstStyle/>
          <a:p>
            <a:r>
              <a:rPr lang="en-US"/>
              <a:t>Jumeirah Mosque Dubai is the only city mosque that accepts non-Muslim visitors and only through organized Jumeirah Mosque tours. The only way for visitors to tour the mosque is to join one of the Jumeirah Mosque tours led by the Sheikh Mohammed Center for Cultural Understanding. The organization’s goals are directed at nurturing cultural awareness through direct experiences and promoting first-hand insight into Islam through their </a:t>
            </a:r>
            <a:r>
              <a:rPr lang="en-US">
                <a:hlinkClick r:id="rId2"/>
              </a:rPr>
              <a:t>UAE tours</a:t>
            </a:r>
            <a:r>
              <a:rPr lang="en-US"/>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715" y="3415451"/>
            <a:ext cx="2619375" cy="2190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116" y="2781836"/>
            <a:ext cx="4672884" cy="3504663"/>
          </a:xfrm>
          <a:prstGeom prst="rect">
            <a:avLst/>
          </a:prstGeom>
        </p:spPr>
      </p:pic>
    </p:spTree>
    <p:extLst>
      <p:ext uri="{BB962C8B-B14F-4D97-AF65-F5344CB8AC3E}">
        <p14:creationId xmlns:p14="http://schemas.microsoft.com/office/powerpoint/2010/main" val="6106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94" y="317625"/>
            <a:ext cx="11075831" cy="3657558"/>
          </a:xfrm>
          <a:prstGeom prst="rect">
            <a:avLst/>
          </a:prstGeom>
        </p:spPr>
      </p:pic>
      <p:sp>
        <p:nvSpPr>
          <p:cNvPr id="3" name="TextBox 2"/>
          <p:cNvSpPr txBox="1"/>
          <p:nvPr/>
        </p:nvSpPr>
        <p:spPr>
          <a:xfrm>
            <a:off x="167426" y="4340180"/>
            <a:ext cx="11784168" cy="1569660"/>
          </a:xfrm>
          <a:prstGeom prst="rect">
            <a:avLst/>
          </a:prstGeom>
          <a:noFill/>
        </p:spPr>
        <p:txBody>
          <a:bodyPr wrap="square" rtlCol="0">
            <a:spAutoFit/>
          </a:bodyPr>
          <a:lstStyle/>
          <a:p>
            <a:pPr algn="ctr"/>
            <a:r>
              <a:rPr lang="en-US" sz="2400" dirty="0"/>
              <a:t>This architectural work of art is one the world’s </a:t>
            </a:r>
            <a:r>
              <a:rPr lang="en-US" sz="2400" b="1" dirty="0"/>
              <a:t>largest</a:t>
            </a:r>
            <a:r>
              <a:rPr lang="en-US" sz="2400" dirty="0"/>
              <a:t> mosques, with a capacity for an astonishing </a:t>
            </a:r>
            <a:r>
              <a:rPr lang="en-US" sz="2400" b="1" dirty="0"/>
              <a:t>40,000</a:t>
            </a:r>
            <a:r>
              <a:rPr lang="en-US" sz="2400" dirty="0"/>
              <a:t> </a:t>
            </a:r>
            <a:r>
              <a:rPr lang="en-US" sz="2400" dirty="0" smtClean="0"/>
              <a:t>people. </a:t>
            </a:r>
            <a:r>
              <a:rPr lang="en-US" sz="2400" dirty="0"/>
              <a:t>It </a:t>
            </a:r>
            <a:r>
              <a:rPr lang="en-US" sz="2400" dirty="0" smtClean="0"/>
              <a:t>has </a:t>
            </a:r>
            <a:r>
              <a:rPr lang="en-US" sz="2400" b="1" dirty="0"/>
              <a:t>82</a:t>
            </a:r>
            <a:r>
              <a:rPr lang="en-US" sz="2400" dirty="0"/>
              <a:t> domes, over a </a:t>
            </a:r>
            <a:r>
              <a:rPr lang="en-US" sz="2400" b="1" dirty="0"/>
              <a:t>1,000</a:t>
            </a:r>
            <a:r>
              <a:rPr lang="en-US" sz="2400" dirty="0"/>
              <a:t> columns, 24 carat gold </a:t>
            </a:r>
            <a:r>
              <a:rPr lang="en-US" sz="2400" dirty="0" smtClean="0"/>
              <a:t>covered chandeliers </a:t>
            </a:r>
            <a:r>
              <a:rPr lang="en-US" sz="2400" dirty="0"/>
              <a:t>and the world's </a:t>
            </a:r>
            <a:r>
              <a:rPr lang="en-US" sz="2400" b="1" dirty="0"/>
              <a:t>largest</a:t>
            </a:r>
            <a:r>
              <a:rPr lang="en-US" sz="2400" dirty="0"/>
              <a:t> hand knotted carpet. </a:t>
            </a:r>
          </a:p>
        </p:txBody>
      </p:sp>
    </p:spTree>
    <p:extLst>
      <p:ext uri="{BB962C8B-B14F-4D97-AF65-F5344CB8AC3E}">
        <p14:creationId xmlns:p14="http://schemas.microsoft.com/office/powerpoint/2010/main" val="243145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40" y="399245"/>
            <a:ext cx="4589861" cy="30766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267" y="3334219"/>
            <a:ext cx="7010400" cy="3228975"/>
          </a:xfrm>
          <a:prstGeom prst="rect">
            <a:avLst/>
          </a:prstGeom>
        </p:spPr>
      </p:pic>
      <p:sp>
        <p:nvSpPr>
          <p:cNvPr id="4" name="TextBox 3"/>
          <p:cNvSpPr txBox="1"/>
          <p:nvPr/>
        </p:nvSpPr>
        <p:spPr>
          <a:xfrm>
            <a:off x="5447763" y="592428"/>
            <a:ext cx="5177307" cy="1200329"/>
          </a:xfrm>
          <a:prstGeom prst="rect">
            <a:avLst/>
          </a:prstGeom>
          <a:noFill/>
        </p:spPr>
        <p:txBody>
          <a:bodyPr wrap="square" rtlCol="0">
            <a:spAutoFit/>
          </a:bodyPr>
          <a:lstStyle/>
          <a:p>
            <a:r>
              <a:rPr lang="en-US"/>
              <a:t>The mosque's first ceremony was the funeral of its namesake, Sheikh Zayed, who is buried at the site.</a:t>
            </a:r>
            <a:br>
              <a:rPr lang="en-US"/>
            </a:br>
            <a:endParaRPr lang="en-US" dirty="0"/>
          </a:p>
        </p:txBody>
      </p:sp>
    </p:spTree>
    <p:extLst>
      <p:ext uri="{BB962C8B-B14F-4D97-AF65-F5344CB8AC3E}">
        <p14:creationId xmlns:p14="http://schemas.microsoft.com/office/powerpoint/2010/main" val="195327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0" y="361234"/>
            <a:ext cx="6350000" cy="4203700"/>
          </a:xfrm>
          <a:prstGeom prst="rect">
            <a:avLst/>
          </a:prstGeom>
        </p:spPr>
      </p:pic>
      <p:sp>
        <p:nvSpPr>
          <p:cNvPr id="3" name="TextBox 2"/>
          <p:cNvSpPr txBox="1"/>
          <p:nvPr/>
        </p:nvSpPr>
        <p:spPr>
          <a:xfrm>
            <a:off x="6993228" y="1596980"/>
            <a:ext cx="4623516" cy="3416320"/>
          </a:xfrm>
          <a:prstGeom prst="rect">
            <a:avLst/>
          </a:prstGeom>
          <a:noFill/>
        </p:spPr>
        <p:txBody>
          <a:bodyPr wrap="square" rtlCol="0">
            <a:spAutoFit/>
          </a:bodyPr>
          <a:lstStyle/>
          <a:p>
            <a:r>
              <a:rPr lang="en-US" dirty="0"/>
              <a:t>Sheikh </a:t>
            </a:r>
            <a:r>
              <a:rPr lang="en-US" dirty="0" err="1"/>
              <a:t>Zayed</a:t>
            </a:r>
            <a:r>
              <a:rPr lang="en-US" dirty="0"/>
              <a:t> Grand Mosque was a dream in the heart of the Late Sheikh </a:t>
            </a:r>
            <a:r>
              <a:rPr lang="en-US" dirty="0" err="1"/>
              <a:t>Zayed</a:t>
            </a:r>
            <a:r>
              <a:rPr lang="en-US" dirty="0"/>
              <a:t> bin Sultan Al-</a:t>
            </a:r>
            <a:r>
              <a:rPr lang="en-US" dirty="0" err="1"/>
              <a:t>Nahyan</a:t>
            </a:r>
            <a:r>
              <a:rPr lang="en-US" dirty="0"/>
              <a:t> "May God rest his Soul", where he established its general vision, set its foundation stone, and crowned thereby a journey full of fulfilled dreams and great achievements. The Mosque is an expression of a visionary leader who believed that nothing is impossible and conceived that the most gracious achievements start from the heart.</a:t>
            </a:r>
          </a:p>
        </p:txBody>
      </p:sp>
    </p:spTree>
    <p:extLst>
      <p:ext uri="{BB962C8B-B14F-4D97-AF65-F5344CB8AC3E}">
        <p14:creationId xmlns:p14="http://schemas.microsoft.com/office/powerpoint/2010/main" val="41635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78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661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656</TotalTime>
  <Words>392</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The Mosque – No Mystery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Al Marzouqi</dc:creator>
  <cp:lastModifiedBy>Nicola Al Marzouqi</cp:lastModifiedBy>
  <cp:revision>6</cp:revision>
  <dcterms:created xsi:type="dcterms:W3CDTF">2016-01-22T18:05:51Z</dcterms:created>
  <dcterms:modified xsi:type="dcterms:W3CDTF">2016-01-23T05:02:27Z</dcterms:modified>
</cp:coreProperties>
</file>