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4" r:id="rId7"/>
    <p:sldId id="263" r:id="rId8"/>
    <p:sldId id="265" r:id="rId9"/>
    <p:sldId id="262"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1/20/2016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1/20/2016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1/20/2016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1/20/2016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1/20/2016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1/20/2016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1/20/2016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1/20/2016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3534344"/>
          </a:xfrm>
        </p:spPr>
        <p:txBody>
          <a:bodyPr>
            <a:normAutofit/>
          </a:bodyPr>
          <a:lstStyle/>
          <a:p>
            <a:pPr algn="ctr"/>
            <a:r>
              <a:rPr lang="en-US" sz="5400" dirty="0" smtClean="0">
                <a:latin typeface="Arial Black" panose="020B0A04020102020204" pitchFamily="34" charset="0"/>
              </a:rPr>
              <a:t>Values to Live by in the UAE </a:t>
            </a:r>
            <a:endParaRPr lang="en-US" sz="5400" dirty="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3167" y="3014189"/>
            <a:ext cx="3788842" cy="3162859"/>
          </a:xfrm>
          <a:prstGeom prst="rect">
            <a:avLst/>
          </a:prstGeom>
        </p:spPr>
      </p:pic>
    </p:spTree>
    <p:extLst>
      <p:ext uri="{BB962C8B-B14F-4D97-AF65-F5344CB8AC3E}">
        <p14:creationId xmlns:p14="http://schemas.microsoft.com/office/powerpoint/2010/main" val="184144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7127" y="1030310"/>
            <a:ext cx="10354614" cy="2228045"/>
          </a:xfrm>
          <a:prstGeom prst="rect">
            <a:avLst/>
          </a:prstGeom>
          <a:noFill/>
        </p:spPr>
        <p:txBody>
          <a:bodyPr wrap="square" rtlCol="0">
            <a:spAutoFit/>
          </a:bodyPr>
          <a:lstStyle/>
          <a:p>
            <a:endParaRPr lang="en-US" dirty="0"/>
          </a:p>
        </p:txBody>
      </p:sp>
      <p:sp>
        <p:nvSpPr>
          <p:cNvPr id="5" name="TextBox 4"/>
          <p:cNvSpPr txBox="1"/>
          <p:nvPr/>
        </p:nvSpPr>
        <p:spPr>
          <a:xfrm>
            <a:off x="837127" y="3411215"/>
            <a:ext cx="10702343" cy="1384995"/>
          </a:xfrm>
          <a:prstGeom prst="rect">
            <a:avLst/>
          </a:prstGeom>
          <a:noFill/>
        </p:spPr>
        <p:txBody>
          <a:bodyPr wrap="square" rtlCol="0">
            <a:spAutoFit/>
          </a:bodyPr>
          <a:lstStyle/>
          <a:p>
            <a:r>
              <a:rPr lang="en-US" sz="2800" b="1" i="1" dirty="0">
                <a:solidFill>
                  <a:srgbClr val="00B0F0"/>
                </a:solidFill>
              </a:rPr>
              <a:t>Discussion</a:t>
            </a:r>
          </a:p>
          <a:p>
            <a:endParaRPr lang="en-US" sz="2800" i="1" dirty="0"/>
          </a:p>
          <a:p>
            <a:r>
              <a:rPr lang="en-US" sz="2800" i="1" dirty="0"/>
              <a:t>What are some examples of respect/self-respect you can use in school?</a:t>
            </a:r>
            <a:endParaRPr lang="en-US" sz="2800"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416" y="943055"/>
            <a:ext cx="3503053" cy="2315299"/>
          </a:xfrm>
          <a:prstGeom prst="rect">
            <a:avLst/>
          </a:prstGeom>
        </p:spPr>
      </p:pic>
    </p:spTree>
    <p:extLst>
      <p:ext uri="{BB962C8B-B14F-4D97-AF65-F5344CB8AC3E}">
        <p14:creationId xmlns:p14="http://schemas.microsoft.com/office/powerpoint/2010/main" val="166676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3792" y="631065"/>
            <a:ext cx="11372045" cy="2246769"/>
          </a:xfrm>
          <a:prstGeom prst="rect">
            <a:avLst/>
          </a:prstGeom>
          <a:noFill/>
        </p:spPr>
        <p:txBody>
          <a:bodyPr wrap="square" rtlCol="0">
            <a:spAutoFit/>
          </a:bodyPr>
          <a:lstStyle/>
          <a:p>
            <a:r>
              <a:rPr lang="en-US" sz="2800" dirty="0"/>
              <a:t>The culture of Dubai and the whole of the UAE is based on Arabic and Islamic traditions</a:t>
            </a:r>
            <a:r>
              <a:rPr lang="en-US" sz="2800" dirty="0" smtClean="0"/>
              <a:t>.</a:t>
            </a:r>
          </a:p>
          <a:p>
            <a:endParaRPr lang="en-US" sz="2800" dirty="0"/>
          </a:p>
          <a:p>
            <a:r>
              <a:rPr lang="en-US" sz="2800" dirty="0"/>
              <a:t>The UAE and Dubai are a forward looking society that is equally influenced by culture and heritage.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05" y="3540443"/>
            <a:ext cx="4680896" cy="30706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022" r="4290"/>
          <a:stretch/>
        </p:blipFill>
        <p:spPr>
          <a:xfrm>
            <a:off x="6310647" y="3540443"/>
            <a:ext cx="5035639" cy="3070600"/>
          </a:xfrm>
          <a:prstGeom prst="rect">
            <a:avLst/>
          </a:prstGeom>
        </p:spPr>
      </p:pic>
    </p:spTree>
    <p:extLst>
      <p:ext uri="{BB962C8B-B14F-4D97-AF65-F5344CB8AC3E}">
        <p14:creationId xmlns:p14="http://schemas.microsoft.com/office/powerpoint/2010/main" val="400562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7278" y="231820"/>
            <a:ext cx="10818254" cy="5324535"/>
          </a:xfrm>
          <a:prstGeom prst="rect">
            <a:avLst/>
          </a:prstGeom>
          <a:noFill/>
        </p:spPr>
        <p:txBody>
          <a:bodyPr wrap="square" rtlCol="0">
            <a:spAutoFit/>
          </a:bodyPr>
          <a:lstStyle/>
          <a:p>
            <a:endParaRPr lang="en-US" dirty="0" smtClean="0"/>
          </a:p>
          <a:p>
            <a:r>
              <a:rPr lang="en-US" sz="2800" dirty="0" smtClean="0"/>
              <a:t>Emiratis live their lives based on Islam – their religion. This affects the way they live and  think.</a:t>
            </a:r>
            <a:endParaRPr lang="en-US" sz="2800" dirty="0"/>
          </a:p>
          <a:p>
            <a:r>
              <a:rPr lang="en-US" sz="2800" dirty="0" smtClean="0"/>
              <a:t>The main values of Islam are;</a:t>
            </a:r>
            <a:endParaRPr lang="en-US" sz="2800" dirty="0"/>
          </a:p>
          <a:p>
            <a:endParaRPr lang="en-US" sz="2800" b="1" dirty="0" smtClean="0"/>
          </a:p>
          <a:p>
            <a:pPr algn="ctr"/>
            <a:r>
              <a:rPr lang="en-US" sz="3600" b="1" dirty="0"/>
              <a:t>Justice</a:t>
            </a:r>
          </a:p>
          <a:p>
            <a:pPr algn="ctr"/>
            <a:r>
              <a:rPr lang="en-US" sz="3600" b="1" dirty="0" smtClean="0"/>
              <a:t>Tolerance</a:t>
            </a:r>
            <a:endParaRPr lang="en-US" sz="3600" b="1" dirty="0"/>
          </a:p>
          <a:p>
            <a:pPr algn="ctr"/>
            <a:r>
              <a:rPr lang="en-US" sz="3600" b="1" dirty="0"/>
              <a:t>Peaceful coexistence</a:t>
            </a:r>
          </a:p>
          <a:p>
            <a:pPr algn="ctr"/>
            <a:r>
              <a:rPr lang="en-US" sz="3600" b="1" dirty="0"/>
              <a:t>Respect</a:t>
            </a:r>
          </a:p>
          <a:p>
            <a:endParaRPr lang="en-US" sz="2400" dirty="0" smtClean="0"/>
          </a:p>
          <a:p>
            <a:endParaRPr lang="en-US" sz="24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1627" y="4610636"/>
            <a:ext cx="1581215" cy="1871104"/>
          </a:xfrm>
          <a:prstGeom prst="rect">
            <a:avLst/>
          </a:prstGeom>
        </p:spPr>
      </p:pic>
    </p:spTree>
    <p:extLst>
      <p:ext uri="{BB962C8B-B14F-4D97-AF65-F5344CB8AC3E}">
        <p14:creationId xmlns:p14="http://schemas.microsoft.com/office/powerpoint/2010/main" val="2718629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3944" y="540913"/>
            <a:ext cx="10882647" cy="1815882"/>
          </a:xfrm>
          <a:prstGeom prst="rect">
            <a:avLst/>
          </a:prstGeom>
          <a:noFill/>
        </p:spPr>
        <p:txBody>
          <a:bodyPr wrap="square" rtlCol="0">
            <a:spAutoFit/>
          </a:bodyPr>
          <a:lstStyle/>
          <a:p>
            <a:r>
              <a:rPr lang="en-US" sz="2800" dirty="0"/>
              <a:t>Dubai wants to protect and promote its </a:t>
            </a:r>
            <a:r>
              <a:rPr lang="en-US" sz="2800" dirty="0" smtClean="0"/>
              <a:t>traditions.</a:t>
            </a:r>
          </a:p>
          <a:p>
            <a:endParaRPr lang="en-US" sz="2800" dirty="0"/>
          </a:p>
          <a:p>
            <a:r>
              <a:rPr lang="en-US" sz="2800" dirty="0" smtClean="0"/>
              <a:t>Following </a:t>
            </a:r>
            <a:r>
              <a:rPr lang="en-US" sz="2800" dirty="0"/>
              <a:t>the core values </a:t>
            </a:r>
            <a:r>
              <a:rPr lang="en-US" sz="2800" dirty="0" smtClean="0"/>
              <a:t>above </a:t>
            </a:r>
            <a:r>
              <a:rPr lang="en-US" sz="2800" dirty="0"/>
              <a:t>has helped Dubai become the traditional but progressive, open and tolerant city in which we live today.</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944" y="3315169"/>
            <a:ext cx="4953000" cy="3267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651" y="3309420"/>
            <a:ext cx="4790940" cy="3272823"/>
          </a:xfrm>
          <a:prstGeom prst="rect">
            <a:avLst/>
          </a:prstGeom>
        </p:spPr>
      </p:pic>
    </p:spTree>
    <p:extLst>
      <p:ext uri="{BB962C8B-B14F-4D97-AF65-F5344CB8AC3E}">
        <p14:creationId xmlns:p14="http://schemas.microsoft.com/office/powerpoint/2010/main" val="330295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9397" y="386366"/>
            <a:ext cx="11436440" cy="4862870"/>
          </a:xfrm>
          <a:prstGeom prst="rect">
            <a:avLst/>
          </a:prstGeom>
          <a:noFill/>
        </p:spPr>
        <p:txBody>
          <a:bodyPr wrap="square" rtlCol="0">
            <a:spAutoFit/>
          </a:bodyPr>
          <a:lstStyle/>
          <a:p>
            <a:pPr algn="ctr"/>
            <a:r>
              <a:rPr lang="en-US" sz="2800" b="1" dirty="0" smtClean="0"/>
              <a:t>Tolerance</a:t>
            </a:r>
          </a:p>
          <a:p>
            <a:endParaRPr lang="en-US" sz="2400" dirty="0"/>
          </a:p>
          <a:p>
            <a:r>
              <a:rPr lang="en-US" sz="2400" dirty="0" smtClean="0"/>
              <a:t>Dubai has always become famous for its tolerant outlook.</a:t>
            </a:r>
          </a:p>
          <a:p>
            <a:endParaRPr lang="en-US" sz="2400" dirty="0"/>
          </a:p>
          <a:p>
            <a:r>
              <a:rPr lang="en-US" sz="2400" dirty="0" smtClean="0"/>
              <a:t>The city has a reputation for being open to new ideas and ways of doing things. This has helped Dubai become a world leader in business, innovation and tourism.</a:t>
            </a:r>
          </a:p>
          <a:p>
            <a:endParaRPr lang="en-US" sz="2400" dirty="0"/>
          </a:p>
          <a:p>
            <a:r>
              <a:rPr lang="en-US" sz="2400" dirty="0" smtClean="0"/>
              <a:t>Islam’s tradition of tolerance  and openness also allows many people from around the world to practice their own faiths as well – a demonstration of the UAE’s respect for diversity.</a:t>
            </a:r>
          </a:p>
          <a:p>
            <a:endParaRPr lang="en-US" sz="2400" dirty="0"/>
          </a:p>
          <a:p>
            <a:endParaRPr lang="en-US" sz="2400" dirty="0" smtClean="0"/>
          </a:p>
          <a:p>
            <a:endParaRPr lang="en-US"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9170" y="4185634"/>
            <a:ext cx="3390670" cy="2317325"/>
          </a:xfrm>
          <a:prstGeom prst="rect">
            <a:avLst/>
          </a:prstGeom>
        </p:spPr>
      </p:pic>
    </p:spTree>
    <p:extLst>
      <p:ext uri="{BB962C8B-B14F-4D97-AF65-F5344CB8AC3E}">
        <p14:creationId xmlns:p14="http://schemas.microsoft.com/office/powerpoint/2010/main" val="183363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6067" y="2575775"/>
            <a:ext cx="9620519" cy="3108543"/>
          </a:xfrm>
          <a:prstGeom prst="rect">
            <a:avLst/>
          </a:prstGeom>
          <a:noFill/>
        </p:spPr>
        <p:txBody>
          <a:bodyPr wrap="square" rtlCol="0">
            <a:spAutoFit/>
          </a:bodyPr>
          <a:lstStyle/>
          <a:p>
            <a:r>
              <a:rPr lang="en-US" sz="2800" b="1" i="1" dirty="0">
                <a:solidFill>
                  <a:srgbClr val="00B0F0"/>
                </a:solidFill>
              </a:rPr>
              <a:t>Discussion</a:t>
            </a:r>
          </a:p>
          <a:p>
            <a:endParaRPr lang="en-US" sz="2800" i="1" dirty="0"/>
          </a:p>
          <a:p>
            <a:r>
              <a:rPr lang="en-US" sz="2800" i="1" dirty="0" smtClean="0"/>
              <a:t>How would you define tolerance? Use a dictionary if necessary.</a:t>
            </a:r>
          </a:p>
          <a:p>
            <a:endParaRPr lang="en-US" sz="2800" i="1" dirty="0"/>
          </a:p>
          <a:p>
            <a:r>
              <a:rPr lang="en-US" sz="2800" i="1" dirty="0" smtClean="0"/>
              <a:t>Discuss </a:t>
            </a:r>
            <a:r>
              <a:rPr lang="en-US" sz="2800" i="1" dirty="0"/>
              <a:t>a time when </a:t>
            </a:r>
            <a:r>
              <a:rPr lang="en-US" sz="2800" b="1" i="1" dirty="0"/>
              <a:t>you</a:t>
            </a:r>
            <a:r>
              <a:rPr lang="en-US" sz="2800" i="1" dirty="0"/>
              <a:t> had to be tolerant – maybe at school, at home or with a friend.</a:t>
            </a:r>
          </a:p>
          <a:p>
            <a:endParaRPr lang="en-US" sz="2800" i="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259" y="184952"/>
            <a:ext cx="4546242" cy="3004782"/>
          </a:xfrm>
          <a:prstGeom prst="rect">
            <a:avLst/>
          </a:prstGeom>
        </p:spPr>
      </p:pic>
    </p:spTree>
    <p:extLst>
      <p:ext uri="{BB962C8B-B14F-4D97-AF65-F5344CB8AC3E}">
        <p14:creationId xmlns:p14="http://schemas.microsoft.com/office/powerpoint/2010/main" val="260775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3" y="1046766"/>
            <a:ext cx="11475076" cy="3847207"/>
          </a:xfrm>
          <a:prstGeom prst="rect">
            <a:avLst/>
          </a:prstGeom>
          <a:noFill/>
        </p:spPr>
        <p:txBody>
          <a:bodyPr wrap="square" rtlCol="0">
            <a:spAutoFit/>
          </a:bodyPr>
          <a:lstStyle/>
          <a:p>
            <a:pPr algn="ctr"/>
            <a:r>
              <a:rPr lang="en-US" sz="3200" b="1" dirty="0" smtClean="0"/>
              <a:t>Co existence</a:t>
            </a:r>
          </a:p>
          <a:p>
            <a:endParaRPr lang="en-US" sz="2400" dirty="0"/>
          </a:p>
          <a:p>
            <a:r>
              <a:rPr lang="en-US" sz="2800" dirty="0" smtClean="0"/>
              <a:t>Dubai’s success is based on the vision and commitment of its leaders and the contributions of many people from all around the world who have decided to live and work in the country.</a:t>
            </a:r>
          </a:p>
          <a:p>
            <a:endParaRPr lang="en-US" sz="2800" dirty="0"/>
          </a:p>
          <a:p>
            <a:r>
              <a:rPr lang="en-US" sz="2800" dirty="0" smtClean="0"/>
              <a:t>This has created a blend of  150 nationalities that coexist peacefully together.</a:t>
            </a:r>
          </a:p>
          <a:p>
            <a:endParaRPr lang="en-US" sz="2400" dirty="0"/>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17" y="4893973"/>
            <a:ext cx="1516486" cy="1516486"/>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096" y="4893973"/>
            <a:ext cx="1516486" cy="1516486"/>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175" y="4893973"/>
            <a:ext cx="1516486" cy="1516486"/>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254" y="4893973"/>
            <a:ext cx="1516486" cy="1516486"/>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333" y="4893973"/>
            <a:ext cx="1516486" cy="1516486"/>
          </a:xfrm>
          <a:prstGeom prst="rect">
            <a:avLst/>
          </a:prstGeom>
        </p:spPr>
      </p:pic>
    </p:spTree>
    <p:extLst>
      <p:ext uri="{BB962C8B-B14F-4D97-AF65-F5344CB8AC3E}">
        <p14:creationId xmlns:p14="http://schemas.microsoft.com/office/powerpoint/2010/main" val="102561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127" y="1712890"/>
            <a:ext cx="9994005" cy="3970318"/>
          </a:xfrm>
          <a:prstGeom prst="rect">
            <a:avLst/>
          </a:prstGeom>
          <a:noFill/>
        </p:spPr>
        <p:txBody>
          <a:bodyPr wrap="square" rtlCol="0">
            <a:spAutoFit/>
          </a:bodyPr>
          <a:lstStyle/>
          <a:p>
            <a:r>
              <a:rPr lang="en-US" sz="2800" i="1" dirty="0">
                <a:solidFill>
                  <a:srgbClr val="00B0F0"/>
                </a:solidFill>
              </a:rPr>
              <a:t>Discussion</a:t>
            </a:r>
          </a:p>
          <a:p>
            <a:endParaRPr lang="en-US" sz="2800" i="1" dirty="0"/>
          </a:p>
          <a:p>
            <a:r>
              <a:rPr lang="en-US" sz="2800" i="1" dirty="0"/>
              <a:t>How many different nationalities are there in your class?</a:t>
            </a:r>
          </a:p>
          <a:p>
            <a:endParaRPr lang="en-US" sz="2800" i="1" dirty="0" smtClean="0"/>
          </a:p>
          <a:p>
            <a:r>
              <a:rPr lang="en-US" sz="2800" i="1" dirty="0" smtClean="0"/>
              <a:t>Estimate </a:t>
            </a:r>
            <a:r>
              <a:rPr lang="en-US" sz="2800" i="1" dirty="0"/>
              <a:t>and then investigate how many nationalities  there are at VHPS.</a:t>
            </a:r>
          </a:p>
          <a:p>
            <a:endParaRPr lang="en-US" sz="2800" i="1" dirty="0" smtClean="0"/>
          </a:p>
          <a:p>
            <a:r>
              <a:rPr lang="en-US" sz="2800" i="1" dirty="0" smtClean="0"/>
              <a:t>What </a:t>
            </a:r>
            <a:r>
              <a:rPr lang="en-US" sz="2800" i="1" dirty="0"/>
              <a:t>do you think are the advantages of having so many nationalities at school together?</a:t>
            </a:r>
            <a:endParaRPr lang="en-US" sz="28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7702" y="386367"/>
            <a:ext cx="2819041" cy="1863210"/>
          </a:xfrm>
          <a:prstGeom prst="rect">
            <a:avLst/>
          </a:prstGeom>
        </p:spPr>
      </p:pic>
    </p:spTree>
    <p:extLst>
      <p:ext uri="{BB962C8B-B14F-4D97-AF65-F5344CB8AC3E}">
        <p14:creationId xmlns:p14="http://schemas.microsoft.com/office/powerpoint/2010/main" val="209465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760" y="643944"/>
            <a:ext cx="11526591" cy="4339650"/>
          </a:xfrm>
          <a:prstGeom prst="rect">
            <a:avLst/>
          </a:prstGeom>
          <a:noFill/>
        </p:spPr>
        <p:txBody>
          <a:bodyPr wrap="square" rtlCol="0">
            <a:spAutoFit/>
          </a:bodyPr>
          <a:lstStyle/>
          <a:p>
            <a:pPr algn="ctr"/>
            <a:r>
              <a:rPr lang="en-US" sz="3200" b="1" dirty="0" smtClean="0"/>
              <a:t>Respect</a:t>
            </a:r>
          </a:p>
          <a:p>
            <a:endParaRPr lang="en-US" sz="2400" dirty="0"/>
          </a:p>
          <a:p>
            <a:r>
              <a:rPr lang="en-US" sz="2800" dirty="0" smtClean="0"/>
              <a:t>Islamic and Arabian cultures  like to value and respect everyone with dignity regardless of where they come from and who they are.</a:t>
            </a:r>
          </a:p>
          <a:p>
            <a:endParaRPr lang="en-US" sz="2800" dirty="0" smtClean="0"/>
          </a:p>
          <a:p>
            <a:endParaRPr lang="en-US" sz="2800" dirty="0" smtClean="0"/>
          </a:p>
          <a:p>
            <a:r>
              <a:rPr lang="en-US" sz="2800" dirty="0" smtClean="0"/>
              <a:t>In every part of life here – the clothes you wear, the way you talk to others, general behavior in public – these are all vital for self-respect and respect for others.</a:t>
            </a: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0153" y="4983594"/>
            <a:ext cx="2404101" cy="1598727"/>
          </a:xfrm>
          <a:prstGeom prst="rect">
            <a:avLst/>
          </a:prstGeom>
        </p:spPr>
      </p:pic>
    </p:spTree>
    <p:extLst>
      <p:ext uri="{BB962C8B-B14F-4D97-AF65-F5344CB8AC3E}">
        <p14:creationId xmlns:p14="http://schemas.microsoft.com/office/powerpoint/2010/main" val="121046180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4136</TotalTime>
  <Words>376</Words>
  <Application>Microsoft Office PowerPoint</Application>
  <PresentationFormat>Widescreen</PresentationFormat>
  <Paragraphs>50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Black</vt:lpstr>
      <vt:lpstr>Corbel</vt:lpstr>
      <vt:lpstr>Depth</vt:lpstr>
      <vt:lpstr>Values to Live by in the UAE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Al Marzouqi</dc:creator>
  <cp:lastModifiedBy>Nicola Al Marzouqi</cp:lastModifiedBy>
  <cp:revision>20</cp:revision>
  <dcterms:created xsi:type="dcterms:W3CDTF">2016-01-20T18:00:54Z</dcterms:created>
  <dcterms:modified xsi:type="dcterms:W3CDTF">2016-01-23T14:56:54Z</dcterms:modified>
</cp:coreProperties>
</file>