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64" r:id="rId5"/>
    <p:sldId id="263" r:id="rId6"/>
    <p:sldId id="262" r:id="rId7"/>
    <p:sldId id="265" r:id="rId8"/>
    <p:sldId id="268" r:id="rId9"/>
    <p:sldId id="266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bbc.co.uk/news/world-middle-east-1083244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238" y="638663"/>
            <a:ext cx="10167348" cy="2421464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 smtClean="0">
                <a:latin typeface="AR BLANCA" panose="02000000000000000000" pitchFamily="2" charset="0"/>
              </a:rPr>
              <a:t>Traditional </a:t>
            </a:r>
            <a:r>
              <a:rPr lang="en-GB" sz="6600" b="1" dirty="0" smtClean="0">
                <a:latin typeface="AR BLANCA" panose="02000000000000000000" pitchFamily="2" charset="0"/>
              </a:rPr>
              <a:t>Sports in the UAE</a:t>
            </a:r>
            <a:endParaRPr lang="en-GB" sz="6600" b="1" dirty="0">
              <a:latin typeface="AR BLANCA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8983" y="4424922"/>
            <a:ext cx="8081555" cy="708782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AR BLANCA" panose="02000000000000000000" pitchFamily="2" charset="0"/>
              </a:rPr>
              <a:t>Part 2 – Ancient Hunting Companions</a:t>
            </a:r>
            <a:endParaRPr lang="en-GB" sz="3200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7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6" y="401782"/>
            <a:ext cx="4544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Mini Quiz</a:t>
            </a:r>
            <a:endParaRPr lang="en-GB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8037" y="1440873"/>
            <a:ext cx="106957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How much can you remember?</a:t>
            </a:r>
          </a:p>
          <a:p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 smtClean="0"/>
              <a:t>What is the top speed of a Saluki?</a:t>
            </a:r>
          </a:p>
          <a:p>
            <a:pPr marL="342900" indent="-342900">
              <a:buAutoNum type="arabicPeriod"/>
            </a:pPr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 smtClean="0"/>
              <a:t>Where did the breed originally come from?</a:t>
            </a:r>
          </a:p>
          <a:p>
            <a:pPr marL="342900" indent="-342900">
              <a:buAutoNum type="arabicPeriod"/>
            </a:pPr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 smtClean="0"/>
              <a:t>What were they named after?</a:t>
            </a:r>
          </a:p>
          <a:p>
            <a:pPr marL="342900" indent="-342900">
              <a:buAutoNum type="arabicPeriod"/>
            </a:pPr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 smtClean="0"/>
              <a:t>Why were they so important to the Bedouin tribes?</a:t>
            </a:r>
          </a:p>
          <a:p>
            <a:pPr marL="342900" indent="-342900">
              <a:buAutoNum type="arabicPeriod"/>
            </a:pPr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 smtClean="0"/>
              <a:t>Why did the Bedouin like to use this particular breed of dog?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923" r="15514" b="17305"/>
          <a:stretch/>
        </p:blipFill>
        <p:spPr>
          <a:xfrm>
            <a:off x="9033165" y="401782"/>
            <a:ext cx="2604654" cy="34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9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47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82881" y="483326"/>
            <a:ext cx="4219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latin typeface="Arial Black" panose="020B0A04020102020204" pitchFamily="34" charset="0"/>
              </a:rPr>
              <a:t>The Saluki</a:t>
            </a:r>
            <a:endParaRPr lang="en-GB" sz="7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5394" y="522514"/>
            <a:ext cx="11338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Arabian Salukis are one of the oldest breeds of domesticated dogs in the world and are known for their excellent speed. Intelligence, stamina and loyalty to their owner.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825" y="2363876"/>
            <a:ext cx="6718997" cy="4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331" y="104503"/>
            <a:ext cx="106201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Bedouin culture </a:t>
            </a:r>
            <a:r>
              <a:rPr lang="en-GB" sz="2800" dirty="0" smtClean="0"/>
              <a:t>has many </a:t>
            </a:r>
            <a:r>
              <a:rPr lang="en-GB" sz="2800" dirty="0"/>
              <a:t>fascinating stories, crafts and traditions, but perhaps it is their relationship with animals that captures the imagination most.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Horses</a:t>
            </a:r>
            <a:r>
              <a:rPr lang="en-GB" sz="2800" dirty="0"/>
              <a:t>, camels and falcons have been crucial to survival in the harsh desert environment, but the role in Bedouin life of </a:t>
            </a:r>
            <a:r>
              <a:rPr lang="en-GB" sz="2800" dirty="0" smtClean="0"/>
              <a:t>this </a:t>
            </a:r>
            <a:r>
              <a:rPr lang="en-GB" sz="2800" dirty="0"/>
              <a:t>particular breed of dog should not be underestimated.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91" y="3435532"/>
            <a:ext cx="2448951" cy="3274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738" y="3435532"/>
            <a:ext cx="2430478" cy="3274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813" y="3435532"/>
            <a:ext cx="4366621" cy="327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37" y="1273627"/>
            <a:ext cx="4311152" cy="3990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593" y="1232679"/>
            <a:ext cx="5319311" cy="407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7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619" y="3367659"/>
            <a:ext cx="4947012" cy="3295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747" y="261257"/>
            <a:ext cx="115867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breed is said to originate from China but the Saluki is named after the </a:t>
            </a:r>
            <a:r>
              <a:rPr lang="en-GB" sz="2800" dirty="0" err="1" smtClean="0"/>
              <a:t>Bani</a:t>
            </a:r>
            <a:r>
              <a:rPr lang="en-GB" sz="2800" dirty="0" smtClean="0"/>
              <a:t> </a:t>
            </a:r>
            <a:r>
              <a:rPr lang="en-GB" sz="2800" dirty="0" err="1" smtClean="0"/>
              <a:t>Saluk</a:t>
            </a:r>
            <a:r>
              <a:rPr lang="en-GB" sz="2800" dirty="0" smtClean="0"/>
              <a:t> tribe from Yemen.</a:t>
            </a:r>
          </a:p>
          <a:p>
            <a:endParaRPr lang="en-GB" sz="2800" dirty="0"/>
          </a:p>
          <a:p>
            <a:r>
              <a:rPr lang="en-GB" sz="2800" dirty="0" smtClean="0"/>
              <a:t>Like the falcon, the saluki hunts by sight rather than smell.  Salukis were used with the falcon by the Bedouin – the falcon would hover over the prey and then the trained saluki would run and catch the prey and bring it back.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8318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11" y="274320"/>
            <a:ext cx="114953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There are two types of salukis – smooth hounds called Al Hess and  ones with a more feathery coat called Al </a:t>
            </a:r>
            <a:r>
              <a:rPr lang="en-GB" sz="2800" dirty="0" err="1" smtClean="0"/>
              <a:t>Reesh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smtClean="0"/>
              <a:t>They start their training when they are about one year old and then start hunting when they are about four years old.</a:t>
            </a:r>
          </a:p>
          <a:p>
            <a:endParaRPr lang="en-GB" sz="2800" dirty="0"/>
          </a:p>
          <a:p>
            <a:r>
              <a:rPr lang="en-GB" sz="2800" dirty="0" smtClean="0"/>
              <a:t>They can run at a top speed of 70 km/h!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857" t="28534" r="5107" b="25069"/>
          <a:stretch/>
        </p:blipFill>
        <p:spPr>
          <a:xfrm>
            <a:off x="2220685" y="3902613"/>
            <a:ext cx="7889966" cy="251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91" y="2535383"/>
            <a:ext cx="7917872" cy="1620982"/>
          </a:xfrm>
        </p:spPr>
        <p:txBody>
          <a:bodyPr/>
          <a:lstStyle/>
          <a:p>
            <a:r>
              <a:rPr lang="en-GB" sz="2400" i="1" dirty="0" smtClean="0">
                <a:hlinkClick r:id="rId2"/>
              </a:rPr>
              <a:t>www.bbc.co.uk/news/world-middle-east-10832444</a:t>
            </a:r>
            <a:endParaRPr lang="en-GB" sz="2400" i="1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57745" y="720436"/>
            <a:ext cx="9185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following link leads you to a short introduction to the Arabian Saluki Centre which is in Abu Dhabi. It shows you how much this breed is valued in the UAE.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868" r="12297"/>
          <a:stretch/>
        </p:blipFill>
        <p:spPr>
          <a:xfrm>
            <a:off x="4239490" y="3626859"/>
            <a:ext cx="2951019" cy="29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839" y="1541416"/>
            <a:ext cx="108029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Discussion Points</a:t>
            </a:r>
          </a:p>
          <a:p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 smtClean="0"/>
              <a:t>What are some traditional sports in your country?</a:t>
            </a:r>
          </a:p>
          <a:p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dirty="0" smtClean="0"/>
              <a:t>Are these sports still taking place today? Why/why not?</a:t>
            </a:r>
          </a:p>
          <a:p>
            <a:pPr marL="342900" indent="-342900">
              <a:buAutoNum type="arabicPeriod"/>
            </a:pPr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 smtClean="0"/>
              <a:t>Are there any of the traditional Emirati sports you would like to do?</a:t>
            </a:r>
          </a:p>
          <a:p>
            <a:pPr marL="342900" indent="-342900">
              <a:buAutoNum type="arabicPeriod"/>
            </a:pPr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 smtClean="0"/>
              <a:t>Do you think any of them should </a:t>
            </a:r>
            <a:r>
              <a:rPr lang="en-GB" sz="2400" b="1" dirty="0" smtClean="0"/>
              <a:t>not</a:t>
            </a:r>
            <a:r>
              <a:rPr lang="en-GB" sz="2400" dirty="0" smtClean="0"/>
              <a:t> be considered a sport? Why? </a:t>
            </a:r>
          </a:p>
          <a:p>
            <a:pPr marL="342900" indent="-342900">
              <a:buAutoNum type="arabicPeriod"/>
            </a:pPr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 smtClean="0"/>
              <a:t>What do you think is the most popular sport in a) your country, b) the UAE?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004456" y="365759"/>
            <a:ext cx="700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Optional Extension Activities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9957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10465</TotalTime>
  <Words>389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 BLANCA</vt:lpstr>
      <vt:lpstr>Arial</vt:lpstr>
      <vt:lpstr>Arial Black</vt:lpstr>
      <vt:lpstr>Calibri</vt:lpstr>
      <vt:lpstr>Calibri Light</vt:lpstr>
      <vt:lpstr>Celestial</vt:lpstr>
      <vt:lpstr>Traditional Sports in the UAE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Sports</dc:title>
  <dc:creator>Nicky</dc:creator>
  <cp:lastModifiedBy>Nicola Al Marzouqi</cp:lastModifiedBy>
  <cp:revision>12</cp:revision>
  <dcterms:created xsi:type="dcterms:W3CDTF">2016-03-29T14:00:42Z</dcterms:created>
  <dcterms:modified xsi:type="dcterms:W3CDTF">2016-04-23T09:54:50Z</dcterms:modified>
</cp:coreProperties>
</file>