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59254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efbb271fe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efbb271fe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167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8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efbb271f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efbb271f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577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efbb271f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efbb271f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8288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efbb271f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efbb271f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1679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efbb271f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efbb271f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004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e.vhprimary.com/wp-content/uploads/2020/02/IMG_7948.m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e.vhprimary.com/wp-content/uploads/2020/02/Slide-2.m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e.vhprimary.com/wp-content/uploads/2020/02/Slide-3.m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e.vhprimary.com/wp-content/uploads/2020/02/Slide-4.m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obile.vhprimary.com/wp-content/uploads/2020/02/Slide-5.m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1125" y="136325"/>
            <a:ext cx="8787300" cy="13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alibri"/>
                <a:ea typeface="Calibri"/>
                <a:cs typeface="Calibri"/>
                <a:sym typeface="Calibri"/>
              </a:rPr>
              <a:t>Half-term challenge:</a:t>
            </a:r>
            <a:endParaRPr sz="30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Can you learn the Arabic phrases Mr. Dowlman uses to answer the questions?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alibri"/>
                <a:ea typeface="Calibri"/>
                <a:cs typeface="Calibri"/>
                <a:sym typeface="Calibri"/>
              </a:rPr>
              <a:t>Year 1 &amp; 2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If you can prove to your class teacher that you can answer </a:t>
            </a:r>
            <a:r>
              <a:rPr lang="en" sz="1800" b="1">
                <a:latin typeface="Calibri"/>
                <a:ea typeface="Calibri"/>
                <a:cs typeface="Calibri"/>
                <a:sym typeface="Calibri"/>
              </a:rPr>
              <a:t>3 out of 5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of these questions in Arabic, then your name will be put into a prize draw, with prizes being awarded during assembly on </a:t>
            </a:r>
            <a:r>
              <a:rPr lang="en" sz="1800" b="1" u="sng">
                <a:latin typeface="Calibri"/>
                <a:ea typeface="Calibri"/>
                <a:cs typeface="Calibri"/>
                <a:sym typeface="Calibri"/>
              </a:rPr>
              <a:t>Thursday 27th February.</a:t>
            </a:r>
            <a:endParaRPr sz="18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alibri"/>
                <a:ea typeface="Calibri"/>
                <a:cs typeface="Calibri"/>
                <a:sym typeface="Calibri"/>
              </a:rPr>
              <a:t>Year 3 - 6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If you can </a:t>
            </a:r>
            <a:r>
              <a:rPr lang="en" sz="1800" b="1">
                <a:latin typeface="Calibri"/>
                <a:ea typeface="Calibri"/>
                <a:cs typeface="Calibri"/>
                <a:sym typeface="Calibri"/>
              </a:rPr>
              <a:t>prove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to your class teacher that you can answer</a:t>
            </a:r>
            <a:r>
              <a:rPr lang="en" sz="180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using</a:t>
            </a:r>
            <a:r>
              <a:rPr lang="en" sz="1800" b="1">
                <a:latin typeface="Calibri"/>
                <a:ea typeface="Calibri"/>
                <a:cs typeface="Calibri"/>
                <a:sym typeface="Calibri"/>
              </a:rPr>
              <a:t> ALL 5 questions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in Arabic then you will earn </a:t>
            </a:r>
            <a:r>
              <a:rPr lang="en" sz="1800" b="1">
                <a:latin typeface="Calibri"/>
                <a:ea typeface="Calibri"/>
                <a:cs typeface="Calibri"/>
                <a:sym typeface="Calibri"/>
              </a:rPr>
              <a:t>2 Fareek Al Arabee 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stickers for your class sticker chart.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Mr. Alex will be announcing the winning class and </a:t>
            </a:r>
            <a:r>
              <a:rPr lang="en" sz="1800" b="1">
                <a:latin typeface="Calibri"/>
                <a:ea typeface="Calibri"/>
                <a:cs typeface="Calibri"/>
                <a:sym typeface="Calibri"/>
              </a:rPr>
              <a:t>prize</a:t>
            </a: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during assembly on </a:t>
            </a:r>
            <a:r>
              <a:rPr lang="en" sz="1800" b="1" u="sng">
                <a:latin typeface="Calibri"/>
                <a:ea typeface="Calibri"/>
                <a:cs typeface="Calibri"/>
                <a:sym typeface="Calibri"/>
              </a:rPr>
              <a:t>Thursday 27th February</a:t>
            </a:r>
            <a:r>
              <a:rPr lang="en" sz="1800" b="1">
                <a:latin typeface="Calibri"/>
                <a:ea typeface="Calibri"/>
                <a:cs typeface="Calibri"/>
                <a:sym typeface="Calibri"/>
              </a:rPr>
              <a:t>.  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0950" y="62100"/>
            <a:ext cx="260032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18250" y="1249450"/>
            <a:ext cx="4837500" cy="13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Cambria"/>
                <a:ea typeface="Cambria"/>
                <a:cs typeface="Cambria"/>
                <a:sym typeface="Cambria"/>
              </a:rPr>
              <a:t>Question: </a:t>
            </a:r>
            <a:r>
              <a:rPr lang="en" sz="2400" dirty="0">
                <a:latin typeface="Cambria"/>
                <a:ea typeface="Cambria"/>
                <a:cs typeface="Cambria"/>
                <a:sym typeface="Cambria"/>
              </a:rPr>
              <a:t>What is your name?</a:t>
            </a:r>
            <a:endParaRPr sz="2400" dirty="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latin typeface="Cambria"/>
                <a:ea typeface="Cambria"/>
                <a:cs typeface="Cambria"/>
                <a:sym typeface="Cambria"/>
              </a:rPr>
              <a:t>Answer:</a:t>
            </a:r>
            <a:r>
              <a:rPr lang="en" sz="2400" dirty="0">
                <a:latin typeface="Cambria"/>
                <a:ea typeface="Cambria"/>
                <a:cs typeface="Cambria"/>
                <a:sym typeface="Cambria"/>
              </a:rPr>
              <a:t> My name is Paul.</a:t>
            </a:r>
            <a:endParaRPr sz="2400" dirty="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61" name="Google Shape;61;p14" title="IMG_7948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5749" y="1529075"/>
            <a:ext cx="3351302" cy="2548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98950" y="153350"/>
            <a:ext cx="260032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343050" y="961200"/>
            <a:ext cx="4379100" cy="13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Question:</a:t>
            </a: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 How old are you?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Answer:</a:t>
            </a: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 I am 47.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8" name="Google Shape;68;p15" title="IMG_7949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2150" y="1526750"/>
            <a:ext cx="3778126" cy="28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13025" y="214375"/>
            <a:ext cx="260032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219100" y="1323825"/>
            <a:ext cx="4440900" cy="13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Question:</a:t>
            </a: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 Where are you from?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Answer:</a:t>
            </a: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 I am from England.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75" name="Google Shape;75;p16" title="IMG_7951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3472" y="1615850"/>
            <a:ext cx="3921974" cy="3152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89125" y="235474"/>
            <a:ext cx="260032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/>
        </p:nvSpPr>
        <p:spPr>
          <a:xfrm>
            <a:off x="219100" y="976800"/>
            <a:ext cx="5407800" cy="13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Question: </a:t>
            </a: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What are you learning?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Answer:</a:t>
            </a: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 I am learning jobs and colours.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2" name="Google Shape;82;p17" title="IMG_7952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26900" y="1917038"/>
            <a:ext cx="3048926" cy="2235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87425" y="240100"/>
            <a:ext cx="260032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/>
        </p:nvSpPr>
        <p:spPr>
          <a:xfrm>
            <a:off x="157125" y="964425"/>
            <a:ext cx="4069200" cy="139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Question:</a:t>
            </a: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 Do you like Arabic?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Cambria"/>
                <a:ea typeface="Cambria"/>
                <a:cs typeface="Cambria"/>
                <a:sym typeface="Cambria"/>
              </a:rPr>
              <a:t>Answer:</a:t>
            </a:r>
            <a:r>
              <a:rPr lang="en" sz="2400">
                <a:latin typeface="Cambria"/>
                <a:ea typeface="Cambria"/>
                <a:cs typeface="Cambria"/>
                <a:sym typeface="Cambria"/>
              </a:rPr>
              <a:t> Oh yes, I love Arabic.</a:t>
            </a:r>
            <a:endParaRPr sz="24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9" name="Google Shape;89;p18" title="IMG_7954.MOV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98" y="1413875"/>
            <a:ext cx="4322851" cy="3152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12925" y="116175"/>
            <a:ext cx="260032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194</Words>
  <Application>Microsoft Office PowerPoint</Application>
  <PresentationFormat>On-screen Show (16:9)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 Vivek</dc:creator>
  <cp:lastModifiedBy>Bina Vivek</cp:lastModifiedBy>
  <cp:revision>3</cp:revision>
  <dcterms:modified xsi:type="dcterms:W3CDTF">2020-02-15T05:03:46Z</dcterms:modified>
</cp:coreProperties>
</file>